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8" r:id="rId1"/>
  </p:sldMasterIdLst>
  <p:notesMasterIdLst>
    <p:notesMasterId r:id="rId3"/>
  </p:notesMasterIdLst>
  <p:sldIdLst>
    <p:sldId id="294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1C9"/>
    <a:srgbClr val="007AC3"/>
    <a:srgbClr val="1E427B"/>
    <a:srgbClr val="B79533"/>
    <a:srgbClr val="8C722C"/>
    <a:srgbClr val="009CD5"/>
    <a:srgbClr val="4B89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9" autoAdjust="0"/>
    <p:restoredTop sz="85071" autoAdjust="0"/>
  </p:normalViewPr>
  <p:slideViewPr>
    <p:cSldViewPr snapToObjects="1">
      <p:cViewPr>
        <p:scale>
          <a:sx n="70" d="100"/>
          <a:sy n="70" d="100"/>
        </p:scale>
        <p:origin x="-1212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98" d="100"/>
          <a:sy n="98" d="100"/>
        </p:scale>
        <p:origin x="-3064" y="-10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9C052-8826-FE4C-8367-E58F791E3815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1620C-5F40-794D-B06C-5BC30FB3EC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7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4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8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2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100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4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39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229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22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37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073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75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85B4F-3CC6-494E-887F-2F17F0DADC80}" type="datetimeFigureOut">
              <a:rPr lang="en-GB" smtClean="0"/>
              <a:t>01/09/2015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5CE91-C3AC-4457-BCE9-07F489D5EC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848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39567337"/>
              </p:ext>
            </p:extLst>
          </p:nvPr>
        </p:nvGraphicFramePr>
        <p:xfrm>
          <a:off x="574675" y="1268413"/>
          <a:ext cx="8569325" cy="4586782"/>
        </p:xfrm>
        <a:graphic>
          <a:graphicData uri="http://schemas.openxmlformats.org/drawingml/2006/table">
            <a:tbl>
              <a:tblPr/>
              <a:tblGrid>
                <a:gridCol w="4284663"/>
                <a:gridCol w="4284662"/>
              </a:tblGrid>
              <a:tr h="2520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The main learning I will take away from this session is…..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The session would 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be improved by….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6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It would help me to know more about and/or be more skilled in….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I would also like to add….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0541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eaLnBrk="1" hangingPunct="1"/>
            <a:r>
              <a:rPr lang="en-GB" altLang="en-US" dirty="0" smtClean="0">
                <a:solidFill>
                  <a:srgbClr val="008FFF"/>
                </a:solidFill>
              </a:rPr>
              <a:t>EPM </a:t>
            </a:r>
            <a:r>
              <a:rPr lang="en-GB" altLang="en-US" dirty="0" err="1" smtClean="0">
                <a:solidFill>
                  <a:srgbClr val="008FFF"/>
                </a:solidFill>
              </a:rPr>
              <a:t>lite</a:t>
            </a:r>
            <a:r>
              <a:rPr lang="en-GB" altLang="en-US" dirty="0" smtClean="0">
                <a:solidFill>
                  <a:srgbClr val="008FFF"/>
                </a:solidFill>
              </a:rPr>
              <a:t> </a:t>
            </a:r>
            <a:r>
              <a:rPr lang="en-GB" altLang="en-US" dirty="0" smtClean="0">
                <a:solidFill>
                  <a:srgbClr val="008FFF"/>
                </a:solidFill>
              </a:rPr>
              <a:t>Evaluation</a:t>
            </a:r>
            <a:endParaRPr lang="en-US" altLang="en-US" dirty="0" smtClean="0">
              <a:solidFill>
                <a:srgbClr val="008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01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43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Custom Design</vt:lpstr>
      <vt:lpstr>EPM lite Evaluation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Support Trainees Half Day Course for Educational Supervisors</dc:title>
  <dc:creator>Breffni Tailte (NHS South West)</dc:creator>
  <cp:lastModifiedBy>Jyoti Chand</cp:lastModifiedBy>
  <cp:revision>54</cp:revision>
  <cp:lastPrinted>2013-05-23T11:03:23Z</cp:lastPrinted>
  <dcterms:created xsi:type="dcterms:W3CDTF">2014-01-24T10:53:53Z</dcterms:created>
  <dcterms:modified xsi:type="dcterms:W3CDTF">2015-09-01T10:13:27Z</dcterms:modified>
</cp:coreProperties>
</file>